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1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4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0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0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6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1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8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5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2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0095-8489-4188-86F2-7A2055C07A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F29C-FFB1-4B01-AEA6-863EE640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9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>
                    <a:lumMod val="75000"/>
                  </a:schemeClr>
                </a:solidFill>
              </a:rPr>
              <a:t>Конкурс</a:t>
            </a:r>
            <a:br>
              <a:rPr lang="ru-RU" sz="72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bg1">
                    <a:lumMod val="75000"/>
                  </a:schemeClr>
                </a:solidFill>
              </a:rPr>
              <a:t>«Семейная летопись»</a:t>
            </a:r>
            <a:endParaRPr lang="ru-RU" sz="7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Выполнила студентка 1-го курса, гр. 19.114-О</a:t>
            </a:r>
          </a:p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Краснодарского торгово-экономического колледжа</a:t>
            </a:r>
          </a:p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Агеенко Кристина Витальевна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Война – это страшное событие для всего человечества.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Она уносит жизнь многих ни в чём не повинных людей.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Великая Отечественная война (1941-1945гг.) не исключение. В эти тяжёлые годы, наш народ отважно сражался с фашистами за нашу страну, за жизни других людей и за мирное небо над головой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7" y="2590339"/>
            <a:ext cx="8116957" cy="5230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715300"/>
            <a:ext cx="1027374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1"/>
          <a:stretch/>
        </p:blipFill>
        <p:spPr>
          <a:xfrm>
            <a:off x="8045648" y="1905137"/>
            <a:ext cx="3308152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7171" y="1905137"/>
            <a:ext cx="74958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Война также не прошла стороной мою семью.</a:t>
            </a:r>
          </a:p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Агеенко Екатерина Тимофеевна</a:t>
            </a:r>
          </a:p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Годы жизни (25.12.1924 – 23.01.2019)</a:t>
            </a:r>
          </a:p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Родилась 25 декабря 1924г. в Воронежской области, в селе </a:t>
            </a:r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</a:rPr>
              <a:t>Дерезовка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</a:rPr>
              <a:t>Богучарского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 района. Она была самым активным, бойким ребёнком в семье, вечно попадала в разные ситуации, за что её все называли «Атаманом»</a:t>
            </a:r>
          </a:p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Даже старшие мальчишки её боялись, а она всё с палкой за ними бегала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715300"/>
            <a:ext cx="10313504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5" r="6716"/>
          <a:stretch/>
        </p:blipFill>
        <p:spPr>
          <a:xfrm>
            <a:off x="153735" y="2087216"/>
            <a:ext cx="5312788" cy="404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685183" y="2087216"/>
            <a:ext cx="6281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В семье было четверо детей. </a:t>
            </a: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Б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абушка была самая старшая, поэтому пока родители уходили на работу, вся ответственность полагалась на неё. Младшие дети настолько привыкли к старшей сестре, что до последних дней звали её «няней». Её отец был председателем рыбного колхоза, а мать работала на полях и ферме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3" y="-1540571"/>
            <a:ext cx="991925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12864" r="9652" b="6276"/>
          <a:stretch/>
        </p:blipFill>
        <p:spPr>
          <a:xfrm>
            <a:off x="7076661" y="2623931"/>
            <a:ext cx="4850296" cy="351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7565" y="2172065"/>
            <a:ext cx="6679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В школу пошла в 6 лет. Она очень любила учиться, поэтому и каждый предмет ей давался легко. Окончила 10 классов в грозном 1941 году. Началась война. О дальнейшей учёбе думать было нечего. Отец ушёл на фронт. Мать осталась с 4-мя детьми, но помощи от бабушки не было. Все подростки почти не жили дома, их всё время посылали на окопы.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3" y="-1715300"/>
            <a:ext cx="10118034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4799231"/>
            <a:ext cx="2901957" cy="1911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8538" y="1690688"/>
            <a:ext cx="115095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«Тяжёлая работа копать окопы. Рыли в полный профиль, чтобы солдат не сгибался, а ходил во весь рост. Но мы не плакали, знали, что Родина в опасности и ей надо помогать. Так длилось до июля 42-го года. После немцы заняли село и вышли на р. Дон. Но через Дон их не пустили. Правый берег реки был под немцем, а левый берег был у Красной армии. Немцы боялись партизан, поэтому всё население выгнали из села в поле. Летом жили в полях, а настали холода, люди разбрелись по сёлам.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539" y="4799231"/>
            <a:ext cx="824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В двадцатых числах декабря 1942г. Началось всеобщее наступление фронтов против захватчиков, и немцев прогнали с нашей земли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» - </a:t>
            </a:r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</a:rPr>
              <a:t>Агеенко.Е.Т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-1715299"/>
            <a:ext cx="1011803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306787" y="1987826"/>
            <a:ext cx="5557299" cy="3936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0" y="2401777"/>
            <a:ext cx="5963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В 1943г. Бабушка поступила в </a:t>
            </a:r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</a:rPr>
              <a:t>Богучарское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 педучилище сразу на 3-й курс, а в 1945-м году его окончила. Заочно закончила институт в Воронеже. После проработала учителем начальных классов ровно 50 лет. 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3" y="-1715300"/>
            <a:ext cx="999876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2" y="2203311"/>
            <a:ext cx="5596651" cy="419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 r="7158" b="4638"/>
          <a:stretch/>
        </p:blipFill>
        <p:spPr>
          <a:xfrm>
            <a:off x="6096000" y="2203311"/>
            <a:ext cx="2985652" cy="395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r="3881" b="2319"/>
          <a:stretch/>
        </p:blipFill>
        <p:spPr>
          <a:xfrm>
            <a:off x="9081652" y="2203311"/>
            <a:ext cx="3052666" cy="395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" y="-1715300"/>
            <a:ext cx="10098157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В заключение хочется напомнить о том, что война это страшное событие для народа. Даже не зависимо от возраста – все равно придётся защищать свою Родину. Труженики тыла, кем и являлась моя бабушка, заслуживают огромное уважение за то, что отстаивали честь, трудились не покладая рук. Ведь благодаря им мы сейчас живём в своей стране, разговариваем на русском языке и дышим нашим воздухом!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-1715300"/>
            <a:ext cx="10058399" cy="5486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55" y="2877857"/>
            <a:ext cx="8010111" cy="51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499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Конкурс «Семейная летопись»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«Семейная летопись»</dc:title>
  <dc:creator>александр</dc:creator>
  <cp:lastModifiedBy>александр</cp:lastModifiedBy>
  <cp:revision>21</cp:revision>
  <dcterms:created xsi:type="dcterms:W3CDTF">2020-04-29T10:30:07Z</dcterms:created>
  <dcterms:modified xsi:type="dcterms:W3CDTF">2020-04-29T19:56:37Z</dcterms:modified>
</cp:coreProperties>
</file>